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59" r:id="rId4"/>
    <p:sldId id="260" r:id="rId5"/>
    <p:sldId id="261" r:id="rId6"/>
    <p:sldId id="262" r:id="rId7"/>
    <p:sldId id="264" r:id="rId8"/>
    <p:sldId id="267" r:id="rId9"/>
    <p:sldId id="275" r:id="rId10"/>
    <p:sldId id="276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0FB7-F146-4976-9DCD-802ABCA125DB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DCEF-F768-422E-9E38-B7E680F0AE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1595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0FB7-F146-4976-9DCD-802ABCA125DB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DCEF-F768-422E-9E38-B7E680F0AE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3159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0FB7-F146-4976-9DCD-802ABCA125DB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DCEF-F768-422E-9E38-B7E680F0AE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99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0FB7-F146-4976-9DCD-802ABCA125DB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DCEF-F768-422E-9E38-B7E680F0AE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7683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0FB7-F146-4976-9DCD-802ABCA125DB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DCEF-F768-422E-9E38-B7E680F0AE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0169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0FB7-F146-4976-9DCD-802ABCA125DB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DCEF-F768-422E-9E38-B7E680F0AE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1855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0FB7-F146-4976-9DCD-802ABCA125DB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DCEF-F768-422E-9E38-B7E680F0AE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093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0FB7-F146-4976-9DCD-802ABCA125DB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DCEF-F768-422E-9E38-B7E680F0AE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7092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0FB7-F146-4976-9DCD-802ABCA125DB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DCEF-F768-422E-9E38-B7E680F0AE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7189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0FB7-F146-4976-9DCD-802ABCA125DB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DCEF-F768-422E-9E38-B7E680F0AE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2334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0FB7-F146-4976-9DCD-802ABCA125DB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DCEF-F768-422E-9E38-B7E680F0AE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3522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80FB7-F146-4976-9DCD-802ABCA125DB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2DCEF-F768-422E-9E38-B7E680F0AE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1409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536" y="118873"/>
            <a:ext cx="10817352" cy="1481327"/>
          </a:xfrm>
        </p:spPr>
        <p:txBody>
          <a:bodyPr/>
          <a:lstStyle/>
          <a:p>
            <a:pPr algn="ctr"/>
            <a:r>
              <a:rPr lang="ru-RU" b="1" dirty="0" smtClean="0">
                <a:ln w="11430"/>
                <a:gradFill>
                  <a:gsLst>
                    <a:gs pos="35000">
                      <a:srgbClr val="C00000"/>
                    </a:gs>
                    <a:gs pos="73000">
                      <a:srgbClr val="5F9127"/>
                    </a:gs>
                    <a:gs pos="100000">
                      <a:srgbClr val="456A1C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Загадки о первоцветах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45588" y="422031"/>
            <a:ext cx="11114180" cy="6189081"/>
          </a:xfrm>
        </p:spPr>
        <p:txBody>
          <a:bodyPr>
            <a:normAutofit/>
          </a:bodyPr>
          <a:lstStyle/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5" descr="цвет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0944" y="1423288"/>
            <a:ext cx="6318504" cy="449595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рокосы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3896" y="896112"/>
            <a:ext cx="6095088" cy="487607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903720" y="1005840"/>
            <a:ext cx="4450080" cy="517112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Желтый, белый, голубой;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земле растут пустой.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весны есть фокусы: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Распустились.. (Крокусы)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Крокусы появляются в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цветнике самыми первыми, в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апреле. Его цветки похожи на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разноцветные фонарики: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белые, жёлтые, лиловые. На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ночь и перед непогодой они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закрываются.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96640" y="3543223"/>
            <a:ext cx="3409432" cy="267469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5422"/>
            <a:ext cx="10610088" cy="5933354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 правила:</a:t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рви цветы в лесу, на лугу. Пусть красивые растения остаются в природе.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Помни, что букеты можно составлять только из тех растений, которые выращены человеком.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Посади первоцветы в саду и ухаживай за ними.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Расскажи друзьям и близким об охране первоцветов.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5946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536" y="182881"/>
            <a:ext cx="10506456" cy="122529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Загадки:</a:t>
            </a:r>
            <a:endParaRPr lang="ru-RU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1480" y="1472184"/>
            <a:ext cx="11109960" cy="48920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проталинках лесных,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Видим цветики весны: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Беленькие, нежные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…….</a:t>
            </a:r>
          </a:p>
          <a:p>
            <a:pPr marL="0" indent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Первоцветы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цветы, которые первыми расцветают после зимы на лугах и в лесах. Это первые весенние цветы. Каждый удивителен своей красотой, а так же восхищает нас своим тонким ароматом. Но первоцветов с каждым годом становится все меньше и меньше, так как за зиму люди настолько скучают по первой зелени, что весной, увидев первые цветы, срывают их, не задумываясь о том, что на этом месте такой цветок может больше не вырасти. Большинство первоцветов занесены в Красную книгу.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06231" y="246506"/>
            <a:ext cx="3016377" cy="301637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97880" y="905256"/>
            <a:ext cx="5455920" cy="538124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Видим цветики весны: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Беленькие, нежные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Первые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... (Подснежники)</a:t>
            </a:r>
          </a:p>
          <a:p>
            <a:pPr marL="0" indent="0" algn="ctr"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Этот удивительный цветок растет и развивается зимой под теплым снежным покрывалом, с началом весны появляется из-под снега его светло-зеленый стебелек с бутонами. В марте, когда на деревьях еще нет листьев, под яркими лучами солнца расцветают подснежники.</a:t>
            </a:r>
          </a:p>
          <a:p>
            <a:pPr marL="0" indent="0"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Немало легенд сложено о подснежнике. Говорят, что подснежники – это «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снегурочкины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слезы». Плакала Снегурочка, зиму провожая. Шла она по лесу печальная, и там, где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снегурочкины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слезы падали на землю, и вырастали подснежники.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683" y="886968"/>
            <a:ext cx="5086467" cy="5066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67464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81699" y="590550"/>
            <a:ext cx="5934075" cy="558641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Я знаменита не цветами,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А необычными листами: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То твердыми, холодными,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То мягкими и теплыми.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 (Мать-и-мачеха)</a:t>
            </a:r>
          </a:p>
          <a:p>
            <a:pPr marL="0" indent="0" algn="ctr">
              <a:lnSpc>
                <a:spcPct val="120000"/>
              </a:lnSpc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него желтые лепестки, похожие на лучики солнца. Серединка тоже желтая, похожа на корзиночку. Пчелки очень любят собирать нектар цветов мать – и – мачехи. Дети, посмотрите внимательно на листочки. Нижняя сторона листочка мягкая, теплая и нежная, как ладошки вашей мамы. А верхняя сторона холодная и неприятная. Поэтому это растение называется мать – и – мачеха. Мать – и – мачеха – лекарственное растение. Листочки и цветы заваривают и пьют во время болезни. Поэтому к этим цветам нужно относиться очень бережно, полюбоваться и уйти.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874" y="466726"/>
            <a:ext cx="5686425" cy="5629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4090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9429" y="594909"/>
            <a:ext cx="4382206" cy="171662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Под забором, у калитки,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Вот, смотри и не дыши: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Как горошины на нитке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Беленькие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..(Ландыши)</a:t>
            </a:r>
            <a:endParaRPr lang="ru-RU" sz="2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458" y="514943"/>
            <a:ext cx="6172200" cy="562946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958585" y="2880360"/>
            <a:ext cx="5093868" cy="2661125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Ландыш – лекарственное, декоративное растение. Запах ландыша настолько притягателен, что не может оставить равнодушным никого. Его применяют при изготовлении духов. А еще листья и цветы заготавливают в качестве лекарственного сырья. Все части растения, особенно его ягоды, ядовиты для человека.</a:t>
            </a:r>
          </a:p>
        </p:txBody>
      </p:sp>
    </p:spTree>
    <p:extLst>
      <p:ext uri="{BB962C8B-B14F-4D97-AF65-F5344CB8AC3E}">
        <p14:creationId xmlns:p14="http://schemas.microsoft.com/office/powerpoint/2010/main" xmlns="" val="37829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720287" y="297455"/>
            <a:ext cx="5188947" cy="22874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600" b="1" dirty="0" smtClean="0">
                <a:latin typeface="+mn-lt"/>
              </a:rPr>
              <a:t/>
            </a:r>
            <a:br>
              <a:rPr lang="ru-RU" sz="2600" b="1" dirty="0" smtClean="0">
                <a:latin typeface="+mn-lt"/>
              </a:rPr>
            </a:br>
            <a:r>
              <a:rPr lang="ru-RU" sz="2600" b="1" dirty="0">
                <a:latin typeface="+mn-lt"/>
              </a:rPr>
              <a:t/>
            </a:r>
            <a:br>
              <a:rPr lang="ru-RU" sz="2600" b="1" dirty="0">
                <a:latin typeface="+mn-lt"/>
              </a:rPr>
            </a:br>
            <a:r>
              <a:rPr lang="ru-RU" sz="2600" b="1" dirty="0" smtClean="0">
                <a:latin typeface="+mn-lt"/>
              </a:rPr>
              <a:t/>
            </a:r>
            <a:br>
              <a:rPr lang="ru-RU" sz="2600" b="1" dirty="0" smtClean="0">
                <a:latin typeface="+mn-lt"/>
              </a:rPr>
            </a:br>
            <a:r>
              <a:rPr lang="ru-RU" sz="2600" b="1" dirty="0">
                <a:latin typeface="+mn-lt"/>
              </a:rPr>
              <a:t/>
            </a:r>
            <a:br>
              <a:rPr lang="ru-RU" sz="2600" b="1" dirty="0">
                <a:latin typeface="+mn-lt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Первые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цветочки,</a:t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Выросли в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садочке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Белые и жёлтые,</a:t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На голове с коронами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(Нарцисс)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latin typeface="+mn-lt"/>
              </a:rPr>
              <a:t/>
            </a:r>
            <a:br>
              <a:rPr lang="ru-RU" sz="2600" dirty="0">
                <a:latin typeface="+mn-lt"/>
              </a:rPr>
            </a:br>
            <a:r>
              <a:rPr lang="ru-RU" dirty="0"/>
              <a:t/>
            </a:r>
            <a:br>
              <a:rPr lang="ru-RU" dirty="0"/>
            </a:br>
            <a:endParaRPr lang="ru-RU" sz="2200" i="1" dirty="0">
              <a:latin typeface="+mn-lt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7560" y="631298"/>
            <a:ext cx="5002311" cy="5427979"/>
          </a:xfrm>
        </p:spPr>
      </p:pic>
      <p:sp>
        <p:nvSpPr>
          <p:cNvPr id="9" name="Прямоугольник 8"/>
          <p:cNvSpPr/>
          <p:nvPr/>
        </p:nvSpPr>
        <p:spPr>
          <a:xfrm>
            <a:off x="6720287" y="2673023"/>
            <a:ext cx="53101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Этим цветком восхищаются не только потому, что он очень красивый и изящный Главной причиной широкой известности этого растения, считают сложившийся про него еще в глубокой древности миф. Назвать кого-нибудь «нарциссом», как известно, все равно, что сказать: этот человек влюблен в самого себя.</a:t>
            </a:r>
          </a:p>
        </p:txBody>
      </p:sp>
    </p:spTree>
    <p:extLst>
      <p:ext uri="{BB962C8B-B14F-4D97-AF65-F5344CB8AC3E}">
        <p14:creationId xmlns:p14="http://schemas.microsoft.com/office/powerpoint/2010/main" xmlns="" val="1759972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84848" y="649224"/>
            <a:ext cx="5108778" cy="439300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палисадниках растут,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разноцветные,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Летом были бы они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незаметными,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А весною так желанны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нарциссы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...(Тюльпаны)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1233" y="360804"/>
            <a:ext cx="4902965" cy="603999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035040" y="3566159"/>
            <a:ext cx="607249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Они бывают разных цветов, разной формы. Чтобы тюльпан расцвел весной, его луковицу нужно посадить в конце лета.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Родиной тюльпана является страна Голландия. В нашей стране их тоже очень много. Почти около каждого дома весной пестреют эти цветы.</a:t>
            </a:r>
          </a:p>
        </p:txBody>
      </p:sp>
    </p:spTree>
    <p:extLst>
      <p:ext uri="{BB962C8B-B14F-4D97-AF65-F5344CB8AC3E}">
        <p14:creationId xmlns:p14="http://schemas.microsoft.com/office/powerpoint/2010/main" xmlns="" val="4002136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3682" y="486310"/>
            <a:ext cx="5030118" cy="1325563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Горел в траве росистой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Фонарик золотистый.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Потом померк, потух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превратился в пух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(Одуванчик)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23682" y="2225407"/>
            <a:ext cx="5508434" cy="3951556"/>
          </a:xfrm>
        </p:spPr>
        <p:txBody>
          <a:bodyPr>
            <a:normAutofit fontScale="85000" lnSpcReduction="20000"/>
          </a:bodyPr>
          <a:lstStyle/>
          <a:p>
            <a:pPr marL="0" indent="0" fontAlgn="base">
              <a:buNone/>
            </a:pPr>
            <a:r>
              <a:rPr lang="ru-RU" dirty="0"/>
              <a:t> </a:t>
            </a:r>
            <a:r>
              <a:rPr lang="ru-RU" dirty="0" smtClean="0"/>
              <a:t>Из </a:t>
            </a:r>
            <a:r>
              <a:rPr lang="ru-RU" dirty="0"/>
              <a:t>молодых листьев и стеблей одуванчика делают вкусный салат. А из цветков этого растения, оказывается можно приготовить варенье. Поджаренные корни одуванчика могут с успехом заменить кофе.</a:t>
            </a:r>
          </a:p>
          <a:p>
            <a:pPr marL="0" indent="0" fontAlgn="base">
              <a:buNone/>
            </a:pPr>
            <a:r>
              <a:rPr lang="ru-RU" dirty="0"/>
              <a:t>Используют одуванчик и в медицине. Причем используются и корни, и листья и сок растения. Препараты на основе одуванчика помогают от многих болезней и обладают, например, антивирусными, антиканцерогенными и противодиабетическими свойствами.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253" y="583894"/>
            <a:ext cx="6070294" cy="528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21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18504" y="612648"/>
            <a:ext cx="5221224" cy="57241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Яркий зонтик из цветков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Привлекает ароматом, красотой.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Эти изменчивые цветы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Могут от кашля исцелить.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(Медуница)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Когда распускается 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медуница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цветки у нее розовые. Пройдет немного времени, и они станут малиновыми, а затем фиолетовыми. А увядшие цветки имеют синий цвет. Так как цветки на одном стебле распускаются в разное время, то и получается маленький букетик. Еще медуницу называют сладким букетиком, потому что в ее цветках много сладкого сока-нектара.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711" y="1030603"/>
            <a:ext cx="5769096" cy="4556381"/>
          </a:xfrm>
          <a:prstGeom prst="rect">
            <a:avLst/>
          </a:prstGeom>
          <a:noFill/>
          <a:ln w="12700">
            <a:solidFill>
              <a:srgbClr val="6600CC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335</Words>
  <Application>Microsoft Office PowerPoint</Application>
  <PresentationFormat>Произвольный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Загадки о первоцветах</vt:lpstr>
      <vt:lpstr>Загадки:</vt:lpstr>
      <vt:lpstr>Слайд 3</vt:lpstr>
      <vt:lpstr>Слайд 4</vt:lpstr>
      <vt:lpstr>Под забором, у калитки, Вот, смотри и не дыши: Как горошины на нитке Беленькие..(Ландыши)</vt:lpstr>
      <vt:lpstr>    Первые цветочки, Выросли в садочке Белые и жёлтые, На голове с коронами! (Нарцисс)   </vt:lpstr>
      <vt:lpstr>Слайд 7</vt:lpstr>
      <vt:lpstr>Горел в траве росистой Фонарик золотистый. Потом померк, потух И превратился в пух. (Одуванчик)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недели: «Цветы первоцветы»</dc:title>
  <dc:creator>Лапшин Андрей Дмитриевич</dc:creator>
  <cp:lastModifiedBy>Детонатор</cp:lastModifiedBy>
  <cp:revision>30</cp:revision>
  <dcterms:created xsi:type="dcterms:W3CDTF">2020-04-07T20:34:40Z</dcterms:created>
  <dcterms:modified xsi:type="dcterms:W3CDTF">2023-12-15T13:00:28Z</dcterms:modified>
</cp:coreProperties>
</file>